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e73aa0f636a6b7a3e2709bcd9a5cda3e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74"/>
            <a:ext cx="9144000" cy="688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39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dfe08b91-64a1-4b44-989a-51ae27e5d0ed - копия - копия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4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dfe08b91-64a1-4b44-989a-51ae27e5d0ed - копия (4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77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dfe08b91-64a1-4b44-989a-51ae27e5d0ed - копия (3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778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dfe08b91-64a1-4b44-989a-51ae27e5d0ed - копия - копия (2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43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dfe08b91-64a1-4b44-989a-51ae27e5d0ed - копия - копия (3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390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dfe08b91-64a1-4b44-989a-51ae27e5d0ed - копия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86" y="0"/>
            <a:ext cx="91690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6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dfe08b91-64a1-4b44-989a-51ae27e5d0ed - копия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74"/>
            <a:ext cx="9144000" cy="688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987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dfe08b91-64a1-4b44-989a-51ae27e5d0ed - копия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930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dfe08b91-64a1-4b44-989a-51ae27e5d0ed - копия - копия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070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Пользователь\Desktop\dfe08b91-64a1-4b44-989a-51ae27e5d0ed - копия - копия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988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Пользователь\Desktop\dfe08b91-64a1-4b44-989a-51ae27e5d0ed - копия - копия (4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3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Пользователь\Desktop\dfe08b91-64a1-4b44-989a-51ae27e5d0ed - копия - копия (5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435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Пользователь\Desktop\dfe08b91-64a1-4b44-989a-51ae27e5d0ed - копия - копия (6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972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Пользователь\Desktop\dfe08b91-64a1-4b44-989a-51ae27e5d0ed - копия - копия (7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452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Пользователь\Desktop\dfe08b91-64a1-4b44-989a-51ae27e5d0ed - копия - копия (8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" y="-1"/>
            <a:ext cx="913980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849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Пользователь\Desktop\dfe08b91-64a1-4b44-989a-51ae27e5d0ed - копия - копия (9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74"/>
            <a:ext cx="9144000" cy="686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386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Пользователь\Desktop\dfe08b91-64a1-4b44-989a-51ae27e5d0ed - копия - копия (10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663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Пользователь\Desktop\dfe08b91-64a1-4b44-989a-51ae27e5d0ed - копия - копия (11)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2"/>
            <a:ext cx="9144000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5843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23</cp:revision>
  <dcterms:created xsi:type="dcterms:W3CDTF">2021-03-29T04:34:00Z</dcterms:created>
  <dcterms:modified xsi:type="dcterms:W3CDTF">2021-05-07T08:04:47Z</dcterms:modified>
</cp:coreProperties>
</file>